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63" r:id="rId1"/>
  </p:sldMasterIdLst>
  <p:notesMasterIdLst>
    <p:notesMasterId r:id="rId12"/>
  </p:notesMasterIdLst>
  <p:handoutMasterIdLst>
    <p:handoutMasterId r:id="rId13"/>
  </p:handoutMasterIdLst>
  <p:sldIdLst>
    <p:sldId id="256" r:id="rId2"/>
    <p:sldId id="270" r:id="rId3"/>
    <p:sldId id="257" r:id="rId4"/>
    <p:sldId id="258" r:id="rId5"/>
    <p:sldId id="259" r:id="rId6"/>
    <p:sldId id="260" r:id="rId7"/>
    <p:sldId id="261" r:id="rId8"/>
    <p:sldId id="269" r:id="rId9"/>
    <p:sldId id="265" r:id="rId10"/>
    <p:sldId id="268" r:id="rId11"/>
  </p:sldIdLst>
  <p:sldSz cx="9144000" cy="6858000" type="screen4x3"/>
  <p:notesSz cx="6858000" cy="9144000"/>
  <p:defaultTextStyle>
    <a:defPPr>
      <a:defRPr lang="de-DE"/>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showPr>
  <p:clrMru>
    <a:srgbClr val="8F71A0"/>
    <a:srgbClr val="D7DFE9"/>
    <a:srgbClr val="AFBFD3"/>
    <a:srgbClr val="88A0BC"/>
    <a:srgbClr val="6080A6"/>
    <a:srgbClr val="386090"/>
    <a:srgbClr val="DAD0DF"/>
    <a:srgbClr val="CC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06" autoAdjust="0"/>
  </p:normalViewPr>
  <p:slideViewPr>
    <p:cSldViewPr>
      <p:cViewPr>
        <p:scale>
          <a:sx n="114" d="100"/>
          <a:sy n="114" d="100"/>
        </p:scale>
        <p:origin x="-1542" y="-4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65" charset="-128"/>
                <a:cs typeface="+mn-cs"/>
              </a:defRPr>
            </a:lvl1pPr>
          </a:lstStyle>
          <a:p>
            <a:pPr>
              <a:defRPr/>
            </a:pPr>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65" charset="-128"/>
                <a:cs typeface="+mn-cs"/>
              </a:defRPr>
            </a:lvl1pPr>
          </a:lstStyle>
          <a:p>
            <a:pPr>
              <a:defRPr/>
            </a:pPr>
            <a:fld id="{D1027C7C-E40E-42E7-B095-8A058AE57455}" type="datetime1">
              <a:rPr lang="de-DE"/>
              <a:pPr>
                <a:defRPr/>
              </a:pPr>
              <a:t>02.05.2017</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65" charset="-128"/>
                <a:cs typeface="+mn-cs"/>
              </a:defRPr>
            </a:lvl1pPr>
          </a:lstStyle>
          <a:p>
            <a:pPr>
              <a:defRPr/>
            </a:pPr>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ＭＳ Ｐゴシック" pitchFamily="-65" charset="-128"/>
                <a:cs typeface="+mn-cs"/>
              </a:defRPr>
            </a:lvl1pPr>
          </a:lstStyle>
          <a:p>
            <a:pPr>
              <a:defRPr/>
            </a:pPr>
            <a:fld id="{4EA5C96B-92AC-4416-9403-1AF245AAB016}"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65" charset="-128"/>
                <a:cs typeface="+mn-cs"/>
              </a:defRPr>
            </a:lvl1pPr>
          </a:lstStyle>
          <a:p>
            <a:pPr>
              <a:defRPr/>
            </a:pPr>
            <a:endParaRPr lang="de-DE"/>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65" charset="-128"/>
                <a:cs typeface="+mn-cs"/>
              </a:defRPr>
            </a:lvl1pPr>
          </a:lstStyle>
          <a:p>
            <a:pPr>
              <a:defRPr/>
            </a:pPr>
            <a:endParaRPr lang="de-DE"/>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ltLang="de-DE" noProof="0" smtClean="0"/>
              <a:t>Mastertextformat bearbeiten</a:t>
            </a:r>
          </a:p>
          <a:p>
            <a:pPr lvl="1"/>
            <a:r>
              <a:rPr lang="de-DE" altLang="de-DE" noProof="0" smtClean="0"/>
              <a:t>Zweite Ebene</a:t>
            </a:r>
          </a:p>
          <a:p>
            <a:pPr lvl="2"/>
            <a:r>
              <a:rPr lang="de-DE" altLang="de-DE" noProof="0" smtClean="0"/>
              <a:t>Dritte Ebene</a:t>
            </a:r>
          </a:p>
          <a:p>
            <a:pPr lvl="3"/>
            <a:r>
              <a:rPr lang="de-DE" altLang="de-DE" noProof="0" smtClean="0"/>
              <a:t>Vierte Ebene</a:t>
            </a:r>
          </a:p>
          <a:p>
            <a:pPr lvl="4"/>
            <a:r>
              <a:rPr lang="de-DE" altLang="de-DE" noProof="0" smtClean="0"/>
              <a:t>Fünfte Ebene</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65" charset="-128"/>
                <a:cs typeface="+mn-cs"/>
              </a:defRPr>
            </a:lvl1pPr>
          </a:lstStyle>
          <a:p>
            <a:pPr>
              <a:defRPr/>
            </a:pPr>
            <a:endParaRPr lang="de-DE"/>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ＭＳ Ｐゴシック" pitchFamily="-65" charset="-128"/>
                <a:cs typeface="+mn-cs"/>
              </a:defRPr>
            </a:lvl1pPr>
          </a:lstStyle>
          <a:p>
            <a:pPr>
              <a:defRPr/>
            </a:pPr>
            <a:fld id="{B8B6F6F3-2DB4-426D-B6E0-3F6F102BD349}"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grpSp>
        <p:nvGrpSpPr>
          <p:cNvPr id="4" name="Group 36"/>
          <p:cNvGrpSpPr>
            <a:grpSpLocks/>
          </p:cNvGrpSpPr>
          <p:nvPr/>
        </p:nvGrpSpPr>
        <p:grpSpPr bwMode="auto">
          <a:xfrm>
            <a:off x="0" y="1585913"/>
            <a:ext cx="7264400" cy="90487"/>
            <a:chOff x="0" y="672"/>
            <a:chExt cx="4576" cy="57"/>
          </a:xfrm>
        </p:grpSpPr>
        <p:sp>
          <p:nvSpPr>
            <p:cNvPr id="5" name="Rectangle 17"/>
            <p:cNvSpPr>
              <a:spLocks noChangeArrowheads="1"/>
            </p:cNvSpPr>
            <p:nvPr userDrawn="1"/>
          </p:nvSpPr>
          <p:spPr bwMode="auto">
            <a:xfrm>
              <a:off x="450" y="672"/>
              <a:ext cx="4126" cy="57"/>
            </a:xfrm>
            <a:prstGeom prst="rect">
              <a:avLst/>
            </a:prstGeom>
            <a:solidFill>
              <a:srgbClr val="8F1936"/>
            </a:solidFill>
            <a:ln w="9525">
              <a:noFill/>
              <a:miter lim="800000"/>
              <a:headEnd/>
              <a:tailEnd/>
            </a:ln>
          </p:spPr>
          <p:txBody>
            <a:bodyPr wrap="none" anchor="ctr"/>
            <a:lstStyle/>
            <a:p>
              <a:pPr eaLnBrk="0" hangingPunct="0">
                <a:defRPr/>
              </a:pPr>
              <a:endParaRPr lang="de-DE">
                <a:latin typeface="Arial" pitchFamily="34" charset="0"/>
                <a:ea typeface="ＭＳ Ｐゴシック" pitchFamily="-65" charset="-128"/>
                <a:cs typeface="+mn-cs"/>
              </a:endParaRPr>
            </a:p>
          </p:txBody>
        </p:sp>
        <p:sp>
          <p:nvSpPr>
            <p:cNvPr id="6" name="Rectangle 18"/>
            <p:cNvSpPr>
              <a:spLocks noChangeArrowheads="1"/>
            </p:cNvSpPr>
            <p:nvPr userDrawn="1"/>
          </p:nvSpPr>
          <p:spPr bwMode="auto">
            <a:xfrm>
              <a:off x="0" y="672"/>
              <a:ext cx="453" cy="57"/>
            </a:xfrm>
            <a:prstGeom prst="rect">
              <a:avLst/>
            </a:prstGeom>
            <a:solidFill>
              <a:srgbClr val="C0C0C0"/>
            </a:solidFill>
            <a:ln w="9525">
              <a:noFill/>
              <a:miter lim="800000"/>
              <a:headEnd/>
              <a:tailEnd/>
            </a:ln>
          </p:spPr>
          <p:txBody>
            <a:bodyPr wrap="none" anchor="ctr"/>
            <a:lstStyle/>
            <a:p>
              <a:pPr eaLnBrk="0" hangingPunct="0">
                <a:defRPr/>
              </a:pPr>
              <a:endParaRPr lang="de-DE">
                <a:latin typeface="Arial" pitchFamily="34" charset="0"/>
                <a:ea typeface="ＭＳ Ｐゴシック" pitchFamily="-65" charset="-128"/>
                <a:cs typeface="+mn-cs"/>
              </a:endParaRPr>
            </a:p>
          </p:txBody>
        </p:sp>
      </p:grpSp>
      <p:sp>
        <p:nvSpPr>
          <p:cNvPr id="7" name="Rectangle 6"/>
          <p:cNvSpPr>
            <a:spLocks noChangeArrowheads="1"/>
          </p:cNvSpPr>
          <p:nvPr/>
        </p:nvSpPr>
        <p:spPr bwMode="auto">
          <a:xfrm>
            <a:off x="0" y="1668463"/>
            <a:ext cx="9144000" cy="4935537"/>
          </a:xfrm>
          <a:prstGeom prst="rect">
            <a:avLst/>
          </a:prstGeom>
          <a:solidFill>
            <a:srgbClr val="8F1936">
              <a:alpha val="89999"/>
            </a:srgbClr>
          </a:solidFill>
          <a:ln>
            <a:noFill/>
          </a:ln>
          <a:extLst>
            <a:ext uri="{91240B29-F687-4F45-9708-019B960494DF}"/>
          </a:extLst>
        </p:spPr>
        <p:txBody>
          <a:bodyPr wrap="none" anchor="ctr"/>
          <a:lstStyle/>
          <a:p>
            <a:pPr eaLnBrk="0" hangingPunct="0">
              <a:defRPr/>
            </a:pPr>
            <a:r>
              <a:rPr lang="de-DE">
                <a:latin typeface="Arial" pitchFamily="34" charset="0"/>
                <a:ea typeface="ＭＳ Ｐゴシック" pitchFamily="-65" charset="-128"/>
                <a:cs typeface="+mn-cs"/>
              </a:rPr>
              <a:t> </a:t>
            </a:r>
          </a:p>
        </p:txBody>
      </p:sp>
      <p:sp>
        <p:nvSpPr>
          <p:cNvPr id="8" name="Textfeld 19"/>
          <p:cNvSpPr txBox="1"/>
          <p:nvPr/>
        </p:nvSpPr>
        <p:spPr>
          <a:xfrm>
            <a:off x="6219825" y="6819900"/>
            <a:ext cx="1260475" cy="254000"/>
          </a:xfrm>
          <a:prstGeom prst="rect">
            <a:avLst/>
          </a:prstGeom>
          <a:noFill/>
        </p:spPr>
        <p:txBody>
          <a:bodyPr lIns="0" tIns="0" rIns="0" bIns="0"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defRPr/>
            </a:pPr>
            <a:endParaRPr lang="de-DE" altLang="de-DE" sz="900">
              <a:solidFill>
                <a:srgbClr val="606060"/>
              </a:solidFill>
              <a:cs typeface="Arial" pitchFamily="34" charset="0"/>
            </a:endParaRPr>
          </a:p>
        </p:txBody>
      </p:sp>
      <p:sp>
        <p:nvSpPr>
          <p:cNvPr id="9" name="Textfeld 20"/>
          <p:cNvSpPr txBox="1"/>
          <p:nvPr/>
        </p:nvSpPr>
        <p:spPr>
          <a:xfrm>
            <a:off x="930275" y="6819900"/>
            <a:ext cx="5040313" cy="254000"/>
          </a:xfrm>
          <a:prstGeom prst="rect">
            <a:avLst/>
          </a:prstGeom>
          <a:noFill/>
        </p:spPr>
        <p:txBody>
          <a:bodyPr lIns="0" tIns="0" rIns="0" bIns="0"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endParaRPr lang="de-DE" altLang="de-DE" sz="900">
              <a:solidFill>
                <a:srgbClr val="606060"/>
              </a:solidFill>
              <a:cs typeface="Arial" pitchFamily="34" charset="0"/>
            </a:endParaRPr>
          </a:p>
        </p:txBody>
      </p:sp>
      <p:pic>
        <p:nvPicPr>
          <p:cNvPr id="10" name="Picture 14"/>
          <p:cNvPicPr>
            <a:picLocks noChangeAspect="1" noChangeArrowheads="1"/>
          </p:cNvPicPr>
          <p:nvPr/>
        </p:nvPicPr>
        <p:blipFill>
          <a:blip r:embed="rId2"/>
          <a:srcRect/>
          <a:stretch>
            <a:fillRect/>
          </a:stretch>
        </p:blipFill>
        <p:spPr bwMode="auto">
          <a:xfrm>
            <a:off x="6764338" y="179388"/>
            <a:ext cx="2157412" cy="1123950"/>
          </a:xfrm>
          <a:prstGeom prst="rect">
            <a:avLst/>
          </a:prstGeom>
          <a:noFill/>
          <a:ln w="9525">
            <a:noFill/>
            <a:miter lim="800000"/>
            <a:headEnd/>
            <a:tailEnd/>
          </a:ln>
        </p:spPr>
      </p:pic>
      <p:sp>
        <p:nvSpPr>
          <p:cNvPr id="1026" name="Rectangle 2"/>
          <p:cNvSpPr>
            <a:spLocks noGrp="1" noChangeArrowheads="1"/>
          </p:cNvSpPr>
          <p:nvPr>
            <p:ph type="ctrTitle"/>
          </p:nvPr>
        </p:nvSpPr>
        <p:spPr>
          <a:xfrm>
            <a:off x="901700" y="2730500"/>
            <a:ext cx="7853363" cy="2184400"/>
          </a:xfrm>
          <a:noFill/>
          <a:ln/>
          <a:extLst>
            <a:ext uri="{909E8E84-426E-40DD-AFC4-6F175D3DCCD1}"/>
            <a:ext uri="{91240B29-F687-4F45-9708-019B960494DF}"/>
          </a:extLst>
        </p:spPr>
        <p:txBody>
          <a:bodyPr anchor="t"/>
          <a:lstStyle>
            <a:lvl1pPr>
              <a:defRPr sz="4800" cap="none" smtClean="0">
                <a:solidFill>
                  <a:schemeClr val="bg1"/>
                </a:solidFill>
                <a:latin typeface="Arial" pitchFamily="34" charset="0"/>
                <a:ea typeface="ＭＳ Ｐゴシック" pitchFamily="34" charset="-128"/>
              </a:defRPr>
            </a:lvl1pPr>
          </a:lstStyle>
          <a:p>
            <a:pPr lvl="0"/>
            <a:r>
              <a:rPr lang="de-DE" altLang="de-DE" noProof="0" smtClean="0"/>
              <a:t>Titelmasterformat durch Klicken bearbeiten</a:t>
            </a:r>
          </a:p>
        </p:txBody>
      </p:sp>
      <p:sp>
        <p:nvSpPr>
          <p:cNvPr id="159768" name="Rectangle 3"/>
          <p:cNvSpPr>
            <a:spLocks noGrp="1" noChangeArrowheads="1"/>
          </p:cNvSpPr>
          <p:nvPr>
            <p:ph type="subTitle" idx="1"/>
          </p:nvPr>
        </p:nvSpPr>
        <p:spPr>
          <a:xfrm>
            <a:off x="927100" y="5016500"/>
            <a:ext cx="7862888" cy="925513"/>
          </a:xfrm>
        </p:spPr>
        <p:txBody>
          <a:bodyPr anchor="b"/>
          <a:lstStyle>
            <a:lvl1pPr marL="0" indent="0" algn="ctr">
              <a:defRPr smtClean="0">
                <a:solidFill>
                  <a:schemeClr val="bg1"/>
                </a:solidFill>
                <a:latin typeface="Arial" pitchFamily="34" charset="0"/>
                <a:ea typeface="ＭＳ Ｐゴシック" pitchFamily="34" charset="-128"/>
                <a:cs typeface="ＭＳ Ｐゴシック" pitchFamily="34" charset="-128"/>
              </a:defRPr>
            </a:lvl1pPr>
          </a:lstStyle>
          <a:p>
            <a:pPr lvl="0"/>
            <a:r>
              <a:rPr lang="de-DE" altLang="de-DE" noProof="0" smtClean="0"/>
              <a:t>Formatvorlage des Untertitelmasters durch Klicken bearbeiten</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2_Leer">
    <p:spTree>
      <p:nvGrpSpPr>
        <p:cNvPr id="1" name=""/>
        <p:cNvGrpSpPr/>
        <p:nvPr/>
      </p:nvGrpSpPr>
      <p:grpSpPr>
        <a:xfrm>
          <a:off x="0" y="0"/>
          <a:ext cx="0" cy="0"/>
          <a:chOff x="0" y="0"/>
          <a:chExt cx="0" cy="0"/>
        </a:xfrm>
      </p:grpSpPr>
      <p:grpSp>
        <p:nvGrpSpPr>
          <p:cNvPr id="3" name="Group 36"/>
          <p:cNvGrpSpPr>
            <a:grpSpLocks/>
          </p:cNvGrpSpPr>
          <p:nvPr/>
        </p:nvGrpSpPr>
        <p:grpSpPr bwMode="auto">
          <a:xfrm>
            <a:off x="0" y="1584325"/>
            <a:ext cx="7264400" cy="90488"/>
            <a:chOff x="0" y="671"/>
            <a:chExt cx="4576" cy="57"/>
          </a:xfrm>
        </p:grpSpPr>
        <p:sp>
          <p:nvSpPr>
            <p:cNvPr id="4" name="Rectangle 17"/>
            <p:cNvSpPr>
              <a:spLocks noChangeArrowheads="1"/>
            </p:cNvSpPr>
            <p:nvPr userDrawn="1"/>
          </p:nvSpPr>
          <p:spPr bwMode="auto">
            <a:xfrm>
              <a:off x="450" y="671"/>
              <a:ext cx="4126" cy="57"/>
            </a:xfrm>
            <a:prstGeom prst="rect">
              <a:avLst/>
            </a:prstGeom>
            <a:solidFill>
              <a:srgbClr val="8F1936"/>
            </a:solidFill>
            <a:ln w="9525">
              <a:noFill/>
              <a:miter lim="800000"/>
              <a:headEnd/>
              <a:tailEnd/>
            </a:ln>
          </p:spPr>
          <p:txBody>
            <a:bodyPr wrap="none" anchor="ctr"/>
            <a:lstStyle/>
            <a:p>
              <a:pPr eaLnBrk="0" hangingPunct="0">
                <a:defRPr/>
              </a:pPr>
              <a:endParaRPr lang="de-DE">
                <a:latin typeface="Arial" pitchFamily="34" charset="0"/>
                <a:ea typeface="ＭＳ Ｐゴシック" pitchFamily="-65" charset="-128"/>
                <a:cs typeface="+mn-cs"/>
              </a:endParaRPr>
            </a:p>
          </p:txBody>
        </p:sp>
        <p:sp>
          <p:nvSpPr>
            <p:cNvPr id="5" name="Rectangle 18"/>
            <p:cNvSpPr>
              <a:spLocks noChangeArrowheads="1"/>
            </p:cNvSpPr>
            <p:nvPr userDrawn="1"/>
          </p:nvSpPr>
          <p:spPr bwMode="auto">
            <a:xfrm>
              <a:off x="0" y="671"/>
              <a:ext cx="453" cy="57"/>
            </a:xfrm>
            <a:prstGeom prst="rect">
              <a:avLst/>
            </a:prstGeom>
            <a:solidFill>
              <a:srgbClr val="C0C0C0"/>
            </a:solidFill>
            <a:ln w="9525">
              <a:noFill/>
              <a:miter lim="800000"/>
              <a:headEnd/>
              <a:tailEnd/>
            </a:ln>
          </p:spPr>
          <p:txBody>
            <a:bodyPr wrap="none" anchor="ctr"/>
            <a:lstStyle/>
            <a:p>
              <a:pPr eaLnBrk="0" hangingPunct="0">
                <a:defRPr/>
              </a:pPr>
              <a:endParaRPr lang="de-DE">
                <a:latin typeface="Arial" pitchFamily="34" charset="0"/>
                <a:ea typeface="ＭＳ Ｐゴシック" pitchFamily="-65" charset="-128"/>
                <a:cs typeface="+mn-cs"/>
              </a:endParaRPr>
            </a:p>
          </p:txBody>
        </p:sp>
      </p:grpSp>
      <p:sp>
        <p:nvSpPr>
          <p:cNvPr id="6" name="Line 32"/>
          <p:cNvSpPr>
            <a:spLocks noChangeShapeType="1"/>
          </p:cNvSpPr>
          <p:nvPr/>
        </p:nvSpPr>
        <p:spPr bwMode="auto">
          <a:xfrm>
            <a:off x="0" y="6600825"/>
            <a:ext cx="9144000" cy="0"/>
          </a:xfrm>
          <a:prstGeom prst="line">
            <a:avLst/>
          </a:prstGeom>
          <a:noFill/>
          <a:ln w="9525">
            <a:solidFill>
              <a:srgbClr val="C0C0C0"/>
            </a:solidFill>
            <a:round/>
            <a:headEnd/>
            <a:tailEnd/>
          </a:ln>
        </p:spPr>
        <p:txBody>
          <a:bodyPr wrap="none" anchor="ctr"/>
          <a:lstStyle/>
          <a:p>
            <a:pPr eaLnBrk="0" hangingPunct="0">
              <a:defRPr/>
            </a:pPr>
            <a:endParaRPr lang="de-DE" dirty="0">
              <a:latin typeface="Arial" pitchFamily="-112" charset="0"/>
              <a:ea typeface="ＭＳ Ｐゴシック" pitchFamily="-112" charset="-128"/>
              <a:cs typeface="ＭＳ Ｐゴシック" pitchFamily="-112" charset="-128"/>
            </a:endParaRPr>
          </a:p>
        </p:txBody>
      </p:sp>
      <p:sp>
        <p:nvSpPr>
          <p:cNvPr id="8" name="Textfeld 7"/>
          <p:cNvSpPr txBox="1"/>
          <p:nvPr/>
        </p:nvSpPr>
        <p:spPr>
          <a:xfrm>
            <a:off x="7264400" y="6604000"/>
            <a:ext cx="1160463" cy="254000"/>
          </a:xfrm>
          <a:prstGeom prst="rect">
            <a:avLst/>
          </a:prstGeom>
          <a:noFill/>
        </p:spPr>
        <p:txBody>
          <a:bodyPr lIns="0" tIns="0" rIns="0" bIns="0"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defRPr/>
            </a:pPr>
            <a:endParaRPr lang="de-DE" altLang="de-DE" sz="900">
              <a:solidFill>
                <a:srgbClr val="606060"/>
              </a:solidFill>
              <a:cs typeface="Arial" pitchFamily="34" charset="0"/>
            </a:endParaRPr>
          </a:p>
        </p:txBody>
      </p:sp>
      <p:sp>
        <p:nvSpPr>
          <p:cNvPr id="9" name="Textfeld 8"/>
          <p:cNvSpPr txBox="1"/>
          <p:nvPr/>
        </p:nvSpPr>
        <p:spPr>
          <a:xfrm>
            <a:off x="714375" y="6604000"/>
            <a:ext cx="5040313" cy="254000"/>
          </a:xfrm>
          <a:prstGeom prst="rect">
            <a:avLst/>
          </a:prstGeom>
          <a:noFill/>
        </p:spPr>
        <p:txBody>
          <a:bodyPr lIns="0" tIns="0" rIns="0" bIns="0"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endParaRPr lang="de-DE" altLang="de-DE" sz="900">
              <a:solidFill>
                <a:srgbClr val="606060"/>
              </a:solidFill>
              <a:cs typeface="Arial" pitchFamily="34" charset="0"/>
            </a:endParaRPr>
          </a:p>
        </p:txBody>
      </p:sp>
      <p:sp>
        <p:nvSpPr>
          <p:cNvPr id="10" name="Textfeld 9"/>
          <p:cNvSpPr txBox="1"/>
          <p:nvPr/>
        </p:nvSpPr>
        <p:spPr>
          <a:xfrm>
            <a:off x="6003925" y="6604000"/>
            <a:ext cx="1260475" cy="254000"/>
          </a:xfrm>
          <a:prstGeom prst="rect">
            <a:avLst/>
          </a:prstGeom>
          <a:noFill/>
        </p:spPr>
        <p:txBody>
          <a:bodyPr lIns="0" tIns="0" rIns="0" bIns="0"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defRPr/>
            </a:pPr>
            <a:endParaRPr lang="de-DE" altLang="de-DE" sz="900">
              <a:solidFill>
                <a:srgbClr val="606060"/>
              </a:solidFill>
              <a:cs typeface="Arial" pitchFamily="34" charset="0"/>
            </a:endParaRPr>
          </a:p>
        </p:txBody>
      </p:sp>
      <p:sp>
        <p:nvSpPr>
          <p:cNvPr id="11" name="Rectangle 18"/>
          <p:cNvSpPr>
            <a:spLocks noChangeArrowheads="1"/>
          </p:cNvSpPr>
          <p:nvPr/>
        </p:nvSpPr>
        <p:spPr bwMode="auto">
          <a:xfrm>
            <a:off x="0" y="1571625"/>
            <a:ext cx="7559675" cy="144463"/>
          </a:xfrm>
          <a:prstGeom prst="rect">
            <a:avLst/>
          </a:prstGeom>
          <a:solidFill>
            <a:schemeClr val="bg1"/>
          </a:solidFill>
          <a:ln w="9525">
            <a:noFill/>
            <a:miter lim="800000"/>
            <a:headEnd/>
            <a:tailEnd/>
          </a:ln>
        </p:spPr>
        <p:txBody>
          <a:bodyPr wrap="none" anchor="ctr"/>
          <a:lstStyle/>
          <a:p>
            <a:pPr eaLnBrk="0" hangingPunct="0">
              <a:defRPr/>
            </a:pPr>
            <a:endParaRPr lang="de-DE">
              <a:latin typeface="Arial" pitchFamily="34" charset="0"/>
              <a:ea typeface="ＭＳ Ｐゴシック" pitchFamily="-65" charset="-128"/>
              <a:cs typeface="+mn-cs"/>
            </a:endParaRPr>
          </a:p>
        </p:txBody>
      </p:sp>
      <p:pic>
        <p:nvPicPr>
          <p:cNvPr id="12" name="Picture 14"/>
          <p:cNvPicPr>
            <a:picLocks noChangeAspect="1" noChangeArrowheads="1"/>
          </p:cNvPicPr>
          <p:nvPr/>
        </p:nvPicPr>
        <p:blipFill>
          <a:blip r:embed="rId2"/>
          <a:srcRect/>
          <a:stretch>
            <a:fillRect/>
          </a:stretch>
        </p:blipFill>
        <p:spPr bwMode="auto">
          <a:xfrm>
            <a:off x="6764338" y="179388"/>
            <a:ext cx="2157412" cy="1123950"/>
          </a:xfrm>
          <a:prstGeom prst="rect">
            <a:avLst/>
          </a:prstGeom>
          <a:noFill/>
          <a:ln w="9525">
            <a:noFill/>
            <a:miter lim="800000"/>
            <a:headEnd/>
            <a:tailEnd/>
          </a:ln>
        </p:spPr>
      </p:pic>
      <p:sp>
        <p:nvSpPr>
          <p:cNvPr id="13" name="Textfeld 17"/>
          <p:cNvSpPr txBox="1"/>
          <p:nvPr/>
        </p:nvSpPr>
        <p:spPr>
          <a:xfrm>
            <a:off x="7235825" y="6604000"/>
            <a:ext cx="1160463" cy="254000"/>
          </a:xfrm>
          <a:prstGeom prst="rect">
            <a:avLst/>
          </a:prstGeom>
          <a:noFill/>
        </p:spPr>
        <p:txBody>
          <a:bodyPr lIns="0" tIns="0" rIns="0" bIns="0" anchor="ctr"/>
          <a:lstStyle/>
          <a:p>
            <a:pPr algn="r" eaLnBrk="0" hangingPunct="0">
              <a:defRPr/>
            </a:pPr>
            <a:r>
              <a:rPr lang="de-DE" sz="900">
                <a:solidFill>
                  <a:srgbClr val="606060"/>
                </a:solidFill>
                <a:latin typeface="Bliss Light" charset="0"/>
                <a:ea typeface="ＭＳ Ｐゴシック" pitchFamily="-65" charset="-128"/>
                <a:cs typeface="+mn-cs"/>
              </a:rPr>
              <a:t>Folie </a:t>
            </a:r>
            <a:fld id="{8EAFAD36-F979-49D9-852F-BA17B5D62D10}" type="slidenum">
              <a:rPr lang="de-DE" sz="900">
                <a:solidFill>
                  <a:srgbClr val="606060"/>
                </a:solidFill>
                <a:latin typeface="Bliss Light" charset="0"/>
                <a:ea typeface="ＭＳ Ｐゴシック" pitchFamily="-65" charset="-128"/>
                <a:cs typeface="+mn-cs"/>
              </a:rPr>
              <a:pPr algn="r" eaLnBrk="0" hangingPunct="0">
                <a:defRPr/>
              </a:pPr>
              <a:t>‹Nr.›</a:t>
            </a:fld>
            <a:r>
              <a:rPr lang="de-DE" sz="900">
                <a:solidFill>
                  <a:srgbClr val="606060"/>
                </a:solidFill>
                <a:latin typeface="Bliss Light" charset="0"/>
                <a:ea typeface="ＭＳ Ｐゴシック" pitchFamily="-65" charset="-128"/>
                <a:cs typeface="+mn-cs"/>
              </a:rPr>
              <a:t>  </a:t>
            </a:r>
          </a:p>
        </p:txBody>
      </p:sp>
      <p:grpSp>
        <p:nvGrpSpPr>
          <p:cNvPr id="14" name="Group 36"/>
          <p:cNvGrpSpPr>
            <a:grpSpLocks/>
          </p:cNvGrpSpPr>
          <p:nvPr/>
        </p:nvGrpSpPr>
        <p:grpSpPr bwMode="auto">
          <a:xfrm>
            <a:off x="0" y="1585913"/>
            <a:ext cx="7264400" cy="90487"/>
            <a:chOff x="0" y="672"/>
            <a:chExt cx="4576" cy="57"/>
          </a:xfrm>
        </p:grpSpPr>
        <p:sp>
          <p:nvSpPr>
            <p:cNvPr id="15" name="Rectangle 17"/>
            <p:cNvSpPr>
              <a:spLocks noChangeArrowheads="1"/>
            </p:cNvSpPr>
            <p:nvPr userDrawn="1"/>
          </p:nvSpPr>
          <p:spPr bwMode="auto">
            <a:xfrm>
              <a:off x="450" y="672"/>
              <a:ext cx="4126" cy="57"/>
            </a:xfrm>
            <a:prstGeom prst="rect">
              <a:avLst/>
            </a:prstGeom>
            <a:solidFill>
              <a:srgbClr val="8F1936"/>
            </a:solidFill>
            <a:ln w="9525">
              <a:noFill/>
              <a:miter lim="800000"/>
              <a:headEnd/>
              <a:tailEnd/>
            </a:ln>
          </p:spPr>
          <p:txBody>
            <a:bodyPr wrap="none" anchor="ctr"/>
            <a:lstStyle/>
            <a:p>
              <a:pPr eaLnBrk="0" hangingPunct="0">
                <a:defRPr/>
              </a:pPr>
              <a:endParaRPr lang="de-DE">
                <a:latin typeface="Arial" pitchFamily="34" charset="0"/>
                <a:ea typeface="ＭＳ Ｐゴシック" pitchFamily="-65" charset="-128"/>
                <a:cs typeface="+mn-cs"/>
              </a:endParaRPr>
            </a:p>
          </p:txBody>
        </p:sp>
        <p:sp>
          <p:nvSpPr>
            <p:cNvPr id="16" name="Rectangle 18"/>
            <p:cNvSpPr>
              <a:spLocks noChangeArrowheads="1"/>
            </p:cNvSpPr>
            <p:nvPr userDrawn="1"/>
          </p:nvSpPr>
          <p:spPr bwMode="auto">
            <a:xfrm>
              <a:off x="0" y="672"/>
              <a:ext cx="453" cy="57"/>
            </a:xfrm>
            <a:prstGeom prst="rect">
              <a:avLst/>
            </a:prstGeom>
            <a:solidFill>
              <a:srgbClr val="C0C0C0"/>
            </a:solidFill>
            <a:ln w="9525">
              <a:noFill/>
              <a:miter lim="800000"/>
              <a:headEnd/>
              <a:tailEnd/>
            </a:ln>
          </p:spPr>
          <p:txBody>
            <a:bodyPr wrap="none" anchor="ctr"/>
            <a:lstStyle/>
            <a:p>
              <a:pPr eaLnBrk="0" hangingPunct="0">
                <a:defRPr/>
              </a:pPr>
              <a:endParaRPr lang="de-DE">
                <a:latin typeface="Arial" pitchFamily="34" charset="0"/>
                <a:ea typeface="ＭＳ Ｐゴシック" pitchFamily="-65" charset="-128"/>
                <a:cs typeface="+mn-cs"/>
              </a:endParaRPr>
            </a:p>
          </p:txBody>
        </p:sp>
      </p:grpSp>
      <p:sp>
        <p:nvSpPr>
          <p:cNvPr id="7" name="Titel 6"/>
          <p:cNvSpPr>
            <a:spLocks noGrp="1"/>
          </p:cNvSpPr>
          <p:nvPr>
            <p:ph type="title"/>
          </p:nvPr>
        </p:nvSpPr>
        <p:spPr>
          <a:xfrm>
            <a:off x="687162" y="446174"/>
            <a:ext cx="5838825" cy="432000"/>
          </a:xfrm>
        </p:spPr>
        <p:txBody>
          <a:bodyPr/>
          <a:lstStyle/>
          <a:p>
            <a:r>
              <a:rPr lang="de-DE" smtClean="0"/>
              <a:t>Titelmasterformat durch Klicken bearbeiten</a:t>
            </a:r>
            <a:endParaRPr lang="de-DE" dirty="0"/>
          </a:p>
        </p:txBody>
      </p:sp>
      <p:sp>
        <p:nvSpPr>
          <p:cNvPr id="17" name="Rectangle 20"/>
          <p:cNvSpPr>
            <a:spLocks noGrp="1" noChangeArrowheads="1"/>
          </p:cNvSpPr>
          <p:nvPr>
            <p:ph type="dt" sz="half" idx="10"/>
          </p:nvPr>
        </p:nvSpPr>
        <p:spPr/>
        <p:txBody>
          <a:bodyPr/>
          <a:lstStyle>
            <a:lvl1pPr>
              <a:defRPr/>
            </a:lvl1pPr>
          </a:lstStyle>
          <a:p>
            <a:pPr>
              <a:defRPr/>
            </a:pPr>
            <a:fld id="{6CFC3965-CB6F-4573-B811-DFEEB6AAC96C}" type="datetimeFigureOut">
              <a:rPr lang="de-DE" altLang="de-DE"/>
              <a:pPr>
                <a:defRPr/>
              </a:pPr>
              <a:t>02.05.2017</a:t>
            </a:fld>
            <a:endParaRPr lang="de-DE" altLang="de-DE"/>
          </a:p>
        </p:txBody>
      </p:sp>
      <p:sp>
        <p:nvSpPr>
          <p:cNvPr id="18" name="Rectangle 21"/>
          <p:cNvSpPr>
            <a:spLocks noGrp="1" noChangeArrowheads="1"/>
          </p:cNvSpPr>
          <p:nvPr>
            <p:ph type="ftr" sz="quarter" idx="11"/>
          </p:nvPr>
        </p:nvSpPr>
        <p:spPr/>
        <p:txBody>
          <a:bodyPr/>
          <a:lstStyle>
            <a:lvl1pPr>
              <a:defRPr/>
            </a:lvl1pPr>
          </a:lstStyle>
          <a:p>
            <a:pPr>
              <a:defRPr/>
            </a:pPr>
            <a:endParaRPr lang="de-DE" altLang="de-DE"/>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38150"/>
            <a:ext cx="5838825" cy="923925"/>
          </a:xfrm>
          <a:prstGeom prst="rect">
            <a:avLst/>
          </a:prstGeom>
          <a:noFill/>
          <a:ln w="9525">
            <a:noFill/>
            <a:miter lim="800000"/>
            <a:headEnd/>
            <a:tailEnd/>
          </a:ln>
        </p:spPr>
        <p:txBody>
          <a:bodyPr vert="horz" wrap="square" lIns="0" tIns="0" rIns="0" bIns="0" numCol="1" anchor="b" anchorCtr="0" compatLnSpc="1">
            <a:prstTxWarp prst="textNoShape">
              <a:avLst/>
            </a:prstTxWarp>
            <a:noAutofit/>
          </a:bodyPr>
          <a:lstStyle/>
          <a:p>
            <a:pPr lvl="0"/>
            <a:r>
              <a:rPr lang="de-DE" smtClean="0"/>
              <a:t>Mastertitelformat bearbeiten</a:t>
            </a:r>
          </a:p>
        </p:txBody>
      </p:sp>
      <p:sp>
        <p:nvSpPr>
          <p:cNvPr id="1027" name="Rectangle 3"/>
          <p:cNvSpPr>
            <a:spLocks noGrp="1" noChangeArrowheads="1"/>
          </p:cNvSpPr>
          <p:nvPr>
            <p:ph type="body" idx="1"/>
          </p:nvPr>
        </p:nvSpPr>
        <p:spPr bwMode="auto">
          <a:xfrm>
            <a:off x="685800" y="1879600"/>
            <a:ext cx="7739063" cy="45735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altLang="de-DE" smtClean="0"/>
              <a:t>Mastertextformat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9236" name="Rectangle 20"/>
          <p:cNvSpPr>
            <a:spLocks noGrp="1" noChangeArrowheads="1"/>
          </p:cNvSpPr>
          <p:nvPr>
            <p:ph type="dt" sz="half" idx="2"/>
          </p:nvPr>
        </p:nvSpPr>
        <p:spPr bwMode="auto">
          <a:xfrm>
            <a:off x="6002338" y="6602413"/>
            <a:ext cx="1258887" cy="255587"/>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ctr" anchorCtr="0" compatLnSpc="1">
            <a:prstTxWarp prst="textNoShape">
              <a:avLst/>
            </a:prstTxWarp>
          </a:bodyPr>
          <a:lstStyle>
            <a:lvl1pPr algn="r" eaLnBrk="0" hangingPunct="0">
              <a:defRPr sz="900">
                <a:solidFill>
                  <a:srgbClr val="606060"/>
                </a:solidFill>
                <a:latin typeface="Bliss Light" charset="0"/>
                <a:cs typeface="+mn-cs"/>
              </a:defRPr>
            </a:lvl1pPr>
          </a:lstStyle>
          <a:p>
            <a:pPr>
              <a:defRPr/>
            </a:pPr>
            <a:fld id="{64771411-24DD-49C3-8680-DAD30B68742B}" type="datetimeFigureOut">
              <a:rPr lang="de-DE" altLang="de-DE"/>
              <a:pPr>
                <a:defRPr/>
              </a:pPr>
              <a:t>02.05.2017</a:t>
            </a:fld>
            <a:endParaRPr lang="de-DE" altLang="de-DE"/>
          </a:p>
        </p:txBody>
      </p:sp>
      <p:sp>
        <p:nvSpPr>
          <p:cNvPr id="9237" name="Rectangle 21"/>
          <p:cNvSpPr>
            <a:spLocks noGrp="1" noChangeArrowheads="1"/>
          </p:cNvSpPr>
          <p:nvPr>
            <p:ph type="ftr" sz="quarter" idx="3"/>
          </p:nvPr>
        </p:nvSpPr>
        <p:spPr bwMode="auto">
          <a:xfrm>
            <a:off x="715963" y="6602413"/>
            <a:ext cx="5073650" cy="255587"/>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ctr" anchorCtr="0" compatLnSpc="1">
            <a:prstTxWarp prst="textNoShape">
              <a:avLst/>
            </a:prstTxWarp>
          </a:bodyPr>
          <a:lstStyle>
            <a:lvl1pPr eaLnBrk="0" hangingPunct="0">
              <a:defRPr sz="900">
                <a:solidFill>
                  <a:srgbClr val="606060"/>
                </a:solidFill>
                <a:latin typeface="Bliss Light" charset="0"/>
                <a:cs typeface="+mn-cs"/>
              </a:defRPr>
            </a:lvl1pPr>
          </a:lstStyle>
          <a:p>
            <a:pPr>
              <a:defRPr/>
            </a:pPr>
            <a:endParaRPr lang="de-DE" altLang="de-DE"/>
          </a:p>
        </p:txBody>
      </p:sp>
    </p:spTree>
  </p:cSld>
  <p:clrMap bg1="lt1" tx1="dk1" bg2="lt2" tx2="dk2" accent1="accent1" accent2="accent2" accent3="accent3" accent4="accent4" accent5="accent5" accent6="accent6" hlink="hlink" folHlink="folHlink"/>
  <p:sldLayoutIdLst>
    <p:sldLayoutId id="2147483966" r:id="rId1"/>
    <p:sldLayoutId id="2147483967" r:id="rId2"/>
  </p:sldLayoutIdLst>
  <p:timing>
    <p:tnLst>
      <p:par>
        <p:cTn id="1" dur="indefinite" restart="never" nodeType="tmRoot"/>
      </p:par>
    </p:tnLst>
  </p:timing>
  <p:txStyles>
    <p:titleStyle>
      <a:lvl1pPr algn="l" rtl="0" fontAlgn="base">
        <a:spcBef>
          <a:spcPct val="0"/>
        </a:spcBef>
        <a:spcAft>
          <a:spcPct val="0"/>
        </a:spcAft>
        <a:defRPr sz="3200" cap="all">
          <a:solidFill>
            <a:srgbClr val="8F1936"/>
          </a:solidFill>
          <a:latin typeface="+mj-lt"/>
          <a:ea typeface="+mj-ea"/>
          <a:cs typeface="+mj-cs"/>
        </a:defRPr>
      </a:lvl1pPr>
      <a:lvl2pPr algn="l" rtl="0" fontAlgn="base">
        <a:spcBef>
          <a:spcPct val="0"/>
        </a:spcBef>
        <a:spcAft>
          <a:spcPct val="0"/>
        </a:spcAft>
        <a:defRPr sz="3200">
          <a:solidFill>
            <a:srgbClr val="8F1936"/>
          </a:solidFill>
          <a:latin typeface="Arial" pitchFamily="-112" charset="0"/>
          <a:ea typeface="ＭＳ Ｐゴシック" pitchFamily="-112" charset="-128"/>
          <a:cs typeface="ＭＳ Ｐゴシック" pitchFamily="-112" charset="-128"/>
        </a:defRPr>
      </a:lvl2pPr>
      <a:lvl3pPr algn="l" rtl="0" fontAlgn="base">
        <a:spcBef>
          <a:spcPct val="0"/>
        </a:spcBef>
        <a:spcAft>
          <a:spcPct val="0"/>
        </a:spcAft>
        <a:defRPr sz="3200">
          <a:solidFill>
            <a:srgbClr val="8F1936"/>
          </a:solidFill>
          <a:latin typeface="Arial" pitchFamily="-112" charset="0"/>
          <a:ea typeface="ＭＳ Ｐゴシック" pitchFamily="-112" charset="-128"/>
          <a:cs typeface="ＭＳ Ｐゴシック" pitchFamily="-112" charset="-128"/>
        </a:defRPr>
      </a:lvl3pPr>
      <a:lvl4pPr algn="l" rtl="0" fontAlgn="base">
        <a:spcBef>
          <a:spcPct val="0"/>
        </a:spcBef>
        <a:spcAft>
          <a:spcPct val="0"/>
        </a:spcAft>
        <a:defRPr sz="3200">
          <a:solidFill>
            <a:srgbClr val="8F1936"/>
          </a:solidFill>
          <a:latin typeface="Arial" pitchFamily="-112" charset="0"/>
          <a:ea typeface="ＭＳ Ｐゴシック" pitchFamily="-112" charset="-128"/>
          <a:cs typeface="ＭＳ Ｐゴシック" pitchFamily="-112" charset="-128"/>
        </a:defRPr>
      </a:lvl4pPr>
      <a:lvl5pPr algn="l" rtl="0" fontAlgn="base">
        <a:spcBef>
          <a:spcPct val="0"/>
        </a:spcBef>
        <a:spcAft>
          <a:spcPct val="0"/>
        </a:spcAft>
        <a:defRPr sz="3200">
          <a:solidFill>
            <a:srgbClr val="8F1936"/>
          </a:solidFill>
          <a:latin typeface="Arial" pitchFamily="-112" charset="0"/>
          <a:ea typeface="ＭＳ Ｐゴシック" pitchFamily="-112" charset="-128"/>
          <a:cs typeface="ＭＳ Ｐゴシック" pitchFamily="-112" charset="-128"/>
        </a:defRPr>
      </a:lvl5pPr>
      <a:lvl6pPr marL="457200" algn="l" rtl="0" eaLnBrk="1" fontAlgn="base" hangingPunct="1">
        <a:spcBef>
          <a:spcPct val="0"/>
        </a:spcBef>
        <a:spcAft>
          <a:spcPct val="0"/>
        </a:spcAft>
        <a:defRPr sz="3000">
          <a:solidFill>
            <a:srgbClr val="8F1936"/>
          </a:solidFill>
          <a:latin typeface="Bliss Regular" pitchFamily="-112" charset="0"/>
          <a:ea typeface="ＭＳ Ｐゴシック" pitchFamily="-112" charset="-128"/>
          <a:cs typeface="ＭＳ Ｐゴシック" pitchFamily="-112" charset="-128"/>
        </a:defRPr>
      </a:lvl6pPr>
      <a:lvl7pPr marL="914400" algn="l" rtl="0" eaLnBrk="1" fontAlgn="base" hangingPunct="1">
        <a:spcBef>
          <a:spcPct val="0"/>
        </a:spcBef>
        <a:spcAft>
          <a:spcPct val="0"/>
        </a:spcAft>
        <a:defRPr sz="3000">
          <a:solidFill>
            <a:srgbClr val="8F1936"/>
          </a:solidFill>
          <a:latin typeface="Bliss Regular" pitchFamily="-112" charset="0"/>
          <a:ea typeface="ＭＳ Ｐゴシック" pitchFamily="-112" charset="-128"/>
          <a:cs typeface="ＭＳ Ｐゴシック" pitchFamily="-112" charset="-128"/>
        </a:defRPr>
      </a:lvl7pPr>
      <a:lvl8pPr marL="1371600" algn="l" rtl="0" eaLnBrk="1" fontAlgn="base" hangingPunct="1">
        <a:spcBef>
          <a:spcPct val="0"/>
        </a:spcBef>
        <a:spcAft>
          <a:spcPct val="0"/>
        </a:spcAft>
        <a:defRPr sz="3000">
          <a:solidFill>
            <a:srgbClr val="8F1936"/>
          </a:solidFill>
          <a:latin typeface="Bliss Regular" pitchFamily="-112" charset="0"/>
          <a:ea typeface="ＭＳ Ｐゴシック" pitchFamily="-112" charset="-128"/>
          <a:cs typeface="ＭＳ Ｐゴシック" pitchFamily="-112" charset="-128"/>
        </a:defRPr>
      </a:lvl8pPr>
      <a:lvl9pPr marL="1828800" algn="l" rtl="0" eaLnBrk="1" fontAlgn="base" hangingPunct="1">
        <a:spcBef>
          <a:spcPct val="0"/>
        </a:spcBef>
        <a:spcAft>
          <a:spcPct val="0"/>
        </a:spcAft>
        <a:defRPr sz="3000">
          <a:solidFill>
            <a:srgbClr val="8F1936"/>
          </a:solidFill>
          <a:latin typeface="Bliss Regular" pitchFamily="-112" charset="0"/>
          <a:ea typeface="ＭＳ Ｐゴシック" pitchFamily="-112" charset="-128"/>
          <a:cs typeface="ＭＳ Ｐゴシック" pitchFamily="-112" charset="-128"/>
        </a:defRPr>
      </a:lvl9pPr>
    </p:titleStyle>
    <p:bodyStyle>
      <a:lvl1pPr marL="342900" indent="-342900" algn="l" rtl="0" fontAlgn="base">
        <a:lnSpc>
          <a:spcPct val="90000"/>
        </a:lnSpc>
        <a:spcBef>
          <a:spcPts val="1400"/>
        </a:spcBef>
        <a:spcAft>
          <a:spcPct val="0"/>
        </a:spcAft>
        <a:buChar char="•"/>
        <a:defRPr sz="3200">
          <a:solidFill>
            <a:srgbClr val="8F1936"/>
          </a:solidFill>
          <a:latin typeface="+mn-lt"/>
          <a:ea typeface="+mn-ea"/>
          <a:cs typeface="+mn-cs"/>
        </a:defRPr>
      </a:lvl1pPr>
      <a:lvl2pPr marL="893763" indent="-371475" algn="l" rtl="0" fontAlgn="base">
        <a:lnSpc>
          <a:spcPct val="90000"/>
        </a:lnSpc>
        <a:spcBef>
          <a:spcPts val="800"/>
        </a:spcBef>
        <a:spcAft>
          <a:spcPct val="0"/>
        </a:spcAft>
        <a:buFont typeface="Arial" charset="0"/>
        <a:buChar char="–"/>
        <a:defRPr sz="2800">
          <a:solidFill>
            <a:schemeClr val="tx1"/>
          </a:solidFill>
          <a:latin typeface="+mn-lt"/>
          <a:ea typeface="+mn-ea"/>
          <a:cs typeface="Arial"/>
        </a:defRPr>
      </a:lvl2pPr>
      <a:lvl3pPr marL="1436688" indent="-363538" algn="l" rtl="0" fontAlgn="base">
        <a:lnSpc>
          <a:spcPct val="90000"/>
        </a:lnSpc>
        <a:spcBef>
          <a:spcPts val="1400"/>
        </a:spcBef>
        <a:spcAft>
          <a:spcPct val="0"/>
        </a:spcAft>
        <a:buClr>
          <a:srgbClr val="8F1936"/>
        </a:buClr>
        <a:buFont typeface="Bliss Regular"/>
        <a:buChar char="•"/>
        <a:tabLst>
          <a:tab pos="357188" algn="l"/>
        </a:tabLst>
        <a:defRPr sz="2800">
          <a:solidFill>
            <a:schemeClr val="tx1"/>
          </a:solidFill>
          <a:latin typeface="+mn-lt"/>
          <a:ea typeface="+mn-ea"/>
          <a:cs typeface="Arial"/>
        </a:defRPr>
      </a:lvl3pPr>
      <a:lvl4pPr marL="1978025" indent="-361950" algn="l" rtl="0" fontAlgn="base">
        <a:lnSpc>
          <a:spcPct val="90000"/>
        </a:lnSpc>
        <a:spcBef>
          <a:spcPts val="1400"/>
        </a:spcBef>
        <a:spcAft>
          <a:spcPct val="0"/>
        </a:spcAft>
        <a:buClr>
          <a:srgbClr val="8F1936"/>
        </a:buClr>
        <a:buFont typeface="Wingdings" pitchFamily="2" charset="2"/>
        <a:buChar char="§"/>
        <a:tabLst>
          <a:tab pos="363538" algn="l"/>
        </a:tabLst>
        <a:defRPr sz="2800">
          <a:solidFill>
            <a:schemeClr val="tx1"/>
          </a:solidFill>
          <a:latin typeface="+mn-lt"/>
          <a:ea typeface="+mn-ea"/>
          <a:cs typeface="Arial"/>
        </a:defRPr>
      </a:lvl4pPr>
      <a:lvl5pPr marL="2509838" indent="-347663" algn="l" rtl="0" fontAlgn="base">
        <a:lnSpc>
          <a:spcPct val="90000"/>
        </a:lnSpc>
        <a:spcBef>
          <a:spcPts val="400"/>
        </a:spcBef>
        <a:spcAft>
          <a:spcPct val="0"/>
        </a:spcAft>
        <a:buChar char="»"/>
        <a:defRPr sz="2400">
          <a:solidFill>
            <a:srgbClr val="606060"/>
          </a:solidFill>
          <a:latin typeface="+mn-lt"/>
          <a:ea typeface="+mn-ea"/>
          <a:cs typeface="Arial"/>
        </a:defRPr>
      </a:lvl5pPr>
      <a:lvl6pPr marL="846138" algn="l" rtl="0" eaLnBrk="1" fontAlgn="base" hangingPunct="1">
        <a:lnSpc>
          <a:spcPct val="80000"/>
        </a:lnSpc>
        <a:spcBef>
          <a:spcPct val="0"/>
        </a:spcBef>
        <a:spcAft>
          <a:spcPct val="20000"/>
        </a:spcAft>
        <a:defRPr sz="2600">
          <a:solidFill>
            <a:schemeClr val="bg2"/>
          </a:solidFill>
          <a:latin typeface="+mn-lt"/>
          <a:ea typeface="+mn-ea"/>
        </a:defRPr>
      </a:lvl6pPr>
      <a:lvl7pPr marL="1303338" algn="l" rtl="0" eaLnBrk="1" fontAlgn="base" hangingPunct="1">
        <a:lnSpc>
          <a:spcPct val="80000"/>
        </a:lnSpc>
        <a:spcBef>
          <a:spcPct val="0"/>
        </a:spcBef>
        <a:spcAft>
          <a:spcPct val="20000"/>
        </a:spcAft>
        <a:defRPr sz="2600">
          <a:solidFill>
            <a:schemeClr val="bg2"/>
          </a:solidFill>
          <a:latin typeface="+mn-lt"/>
          <a:ea typeface="+mn-ea"/>
        </a:defRPr>
      </a:lvl7pPr>
      <a:lvl8pPr marL="1760538" algn="l" rtl="0" eaLnBrk="1" fontAlgn="base" hangingPunct="1">
        <a:lnSpc>
          <a:spcPct val="80000"/>
        </a:lnSpc>
        <a:spcBef>
          <a:spcPct val="0"/>
        </a:spcBef>
        <a:spcAft>
          <a:spcPct val="20000"/>
        </a:spcAft>
        <a:defRPr sz="2600">
          <a:solidFill>
            <a:schemeClr val="bg2"/>
          </a:solidFill>
          <a:latin typeface="+mn-lt"/>
          <a:ea typeface="+mn-ea"/>
        </a:defRPr>
      </a:lvl8pPr>
      <a:lvl9pPr marL="2217738" algn="l" rtl="0" eaLnBrk="1" fontAlgn="base" hangingPunct="1">
        <a:lnSpc>
          <a:spcPct val="80000"/>
        </a:lnSpc>
        <a:spcBef>
          <a:spcPct val="0"/>
        </a:spcBef>
        <a:spcAft>
          <a:spcPct val="20000"/>
        </a:spcAft>
        <a:defRPr sz="2600">
          <a:solidFill>
            <a:schemeClr val="bg2"/>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ctrTitle"/>
          </p:nvPr>
        </p:nvSpPr>
        <p:spPr/>
        <p:txBody>
          <a:bodyPr/>
          <a:lstStyle/>
          <a:p>
            <a:r>
              <a:rPr lang="de-DE" altLang="de-DE">
                <a:latin typeface="Arial" charset="0"/>
              </a:rPr>
              <a:t>Der Arzt im Geflecht der Korruption</a:t>
            </a:r>
          </a:p>
        </p:txBody>
      </p:sp>
      <p:sp>
        <p:nvSpPr>
          <p:cNvPr id="6146" name="Rectangle 3"/>
          <p:cNvSpPr>
            <a:spLocks noGrp="1" noChangeArrowheads="1"/>
          </p:cNvSpPr>
          <p:nvPr>
            <p:ph type="subTitle" idx="1"/>
          </p:nvPr>
        </p:nvSpPr>
        <p:spPr/>
        <p:txBody>
          <a:bodyPr/>
          <a:lstStyle/>
          <a:p>
            <a:pPr>
              <a:buFontTx/>
              <a:buNone/>
            </a:pPr>
            <a:r>
              <a:rPr lang="de-DE" altLang="de-DE">
                <a:latin typeface="Arial" charset="0"/>
              </a:rPr>
              <a:t>Generalstaatsanwalt Dr. Jürgen Brauer</a:t>
            </a: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388" y="446088"/>
            <a:ext cx="5838825" cy="431800"/>
          </a:xfrm>
        </p:spPr>
        <p:txBody>
          <a:bodyPr/>
          <a:lstStyle/>
          <a:p>
            <a:pPr>
              <a:defRPr/>
            </a:pPr>
            <a:r>
              <a:rPr lang="de-DE" sz="2000" dirty="0"/>
              <a:t>Der Arzt im Geflecht der Korruption</a:t>
            </a:r>
            <a:endParaRPr lang="de-DE" sz="1800" dirty="0"/>
          </a:p>
        </p:txBody>
      </p:sp>
      <p:pic>
        <p:nvPicPr>
          <p:cNvPr id="15362" name="Picture 3"/>
          <p:cNvPicPr>
            <a:picLocks noChangeAspect="1" noChangeArrowheads="1"/>
          </p:cNvPicPr>
          <p:nvPr/>
        </p:nvPicPr>
        <p:blipFill>
          <a:blip r:embed="rId2"/>
          <a:srcRect/>
          <a:stretch>
            <a:fillRect/>
          </a:stretch>
        </p:blipFill>
        <p:spPr bwMode="auto">
          <a:xfrm>
            <a:off x="2627313" y="2333625"/>
            <a:ext cx="3384550" cy="3111500"/>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388" y="446088"/>
            <a:ext cx="5838825" cy="431800"/>
          </a:xfrm>
        </p:spPr>
        <p:txBody>
          <a:bodyPr/>
          <a:lstStyle/>
          <a:p>
            <a:pPr>
              <a:defRPr/>
            </a:pPr>
            <a:r>
              <a:rPr lang="de-DE" sz="2000" dirty="0"/>
              <a:t>Der Arzt im Geflecht der Korruption</a:t>
            </a:r>
            <a:endParaRPr lang="de-DE" dirty="0"/>
          </a:p>
        </p:txBody>
      </p:sp>
      <p:pic>
        <p:nvPicPr>
          <p:cNvPr id="7170" name="Picture 2"/>
          <p:cNvPicPr>
            <a:picLocks noChangeAspect="1" noChangeArrowheads="1"/>
          </p:cNvPicPr>
          <p:nvPr/>
        </p:nvPicPr>
        <p:blipFill>
          <a:blip r:embed="rId2"/>
          <a:srcRect/>
          <a:stretch>
            <a:fillRect/>
          </a:stretch>
        </p:blipFill>
        <p:spPr bwMode="auto">
          <a:xfrm>
            <a:off x="885825" y="1947863"/>
            <a:ext cx="7996238" cy="4217987"/>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388" y="446088"/>
            <a:ext cx="5838825" cy="431800"/>
          </a:xfrm>
        </p:spPr>
        <p:txBody>
          <a:bodyPr/>
          <a:lstStyle/>
          <a:p>
            <a:pPr>
              <a:defRPr/>
            </a:pPr>
            <a:r>
              <a:rPr lang="de-DE" sz="2000" dirty="0" smtClean="0"/>
              <a:t>Der Arzt im Geflecht der Korruption</a:t>
            </a:r>
            <a:endParaRPr lang="de-DE" sz="2000" dirty="0"/>
          </a:p>
        </p:txBody>
      </p:sp>
      <p:sp>
        <p:nvSpPr>
          <p:cNvPr id="8194" name="AutoShape 2" descr="https://beck-online.beck.de/bilder/kopieren.png"/>
          <p:cNvSpPr>
            <a:spLocks noChangeAspect="1" noChangeArrowheads="1"/>
          </p:cNvSpPr>
          <p:nvPr/>
        </p:nvSpPr>
        <p:spPr bwMode="auto">
          <a:xfrm>
            <a:off x="84138" y="-182563"/>
            <a:ext cx="304800" cy="304801"/>
          </a:xfrm>
          <a:prstGeom prst="rect">
            <a:avLst/>
          </a:prstGeom>
          <a:noFill/>
          <a:ln w="9525">
            <a:noFill/>
            <a:miter lim="800000"/>
            <a:headEnd/>
            <a:tailEnd/>
          </a:ln>
        </p:spPr>
        <p:txBody>
          <a:bodyPr/>
          <a:lstStyle/>
          <a:p>
            <a:endParaRPr lang="de-DE"/>
          </a:p>
        </p:txBody>
      </p:sp>
      <p:sp>
        <p:nvSpPr>
          <p:cNvPr id="8195" name="AutoShape 4" descr="https://beck-online.beck.de/bilder/kopieren.png"/>
          <p:cNvSpPr>
            <a:spLocks noChangeAspect="1" noChangeArrowheads="1"/>
          </p:cNvSpPr>
          <p:nvPr/>
        </p:nvSpPr>
        <p:spPr bwMode="auto">
          <a:xfrm>
            <a:off x="236538" y="-30163"/>
            <a:ext cx="304800" cy="304801"/>
          </a:xfrm>
          <a:prstGeom prst="rect">
            <a:avLst/>
          </a:prstGeom>
          <a:noFill/>
          <a:ln w="9525">
            <a:noFill/>
            <a:miter lim="800000"/>
            <a:headEnd/>
            <a:tailEnd/>
          </a:ln>
        </p:spPr>
        <p:txBody>
          <a:bodyPr/>
          <a:lstStyle/>
          <a:p>
            <a:endParaRPr lang="de-DE"/>
          </a:p>
        </p:txBody>
      </p:sp>
      <p:sp>
        <p:nvSpPr>
          <p:cNvPr id="8196" name="AutoShape 6" descr="https://beck-online.beck.de/bilder/kopieren.png"/>
          <p:cNvSpPr>
            <a:spLocks noChangeAspect="1" noChangeArrowheads="1"/>
          </p:cNvSpPr>
          <p:nvPr/>
        </p:nvSpPr>
        <p:spPr bwMode="auto">
          <a:xfrm>
            <a:off x="0" y="0"/>
            <a:ext cx="304800" cy="304800"/>
          </a:xfrm>
          <a:prstGeom prst="rect">
            <a:avLst/>
          </a:prstGeom>
          <a:noFill/>
          <a:ln w="9525">
            <a:noFill/>
            <a:miter lim="800000"/>
            <a:headEnd/>
            <a:tailEnd/>
          </a:ln>
        </p:spPr>
        <p:txBody>
          <a:bodyPr/>
          <a:lstStyle/>
          <a:p>
            <a:endParaRPr lang="de-DE"/>
          </a:p>
        </p:txBody>
      </p:sp>
      <p:sp>
        <p:nvSpPr>
          <p:cNvPr id="8197" name="Textfeld 9"/>
          <p:cNvSpPr txBox="1">
            <a:spLocks noChangeArrowheads="1"/>
          </p:cNvSpPr>
          <p:nvPr/>
        </p:nvSpPr>
        <p:spPr bwMode="auto">
          <a:xfrm>
            <a:off x="1331913" y="2060575"/>
            <a:ext cx="6264275" cy="4524375"/>
          </a:xfrm>
          <a:prstGeom prst="rect">
            <a:avLst/>
          </a:prstGeom>
          <a:noFill/>
          <a:ln w="9525">
            <a:noFill/>
            <a:miter lim="800000"/>
            <a:headEnd/>
            <a:tailEnd/>
          </a:ln>
        </p:spPr>
        <p:txBody>
          <a:bodyPr>
            <a:spAutoFit/>
          </a:bodyPr>
          <a:lstStyle/>
          <a:p>
            <a:r>
              <a:rPr lang="de-DE" sz="1600" b="1" i="1">
                <a:solidFill>
                  <a:srgbClr val="002060"/>
                </a:solidFill>
              </a:rPr>
              <a:t>§ 299a Bestechlichkeit im Gesundheitswesen</a:t>
            </a:r>
          </a:p>
          <a:p>
            <a:r>
              <a:rPr lang="de-DE" sz="1600"/>
              <a:t>Wer als Angehöriger eines Heilberufs, der für die Berufsausübung oder die Führung der Berufsbezeichnung eine staatlich geregelte Ausbildung erfordert, im Zusammenhang mit der Ausübung seines Berufs einen Vorteil für sich oder einen Dritten als Gegenleistung dafür fordert, sich versprechen lässt oder annimmt, dass er </a:t>
            </a:r>
          </a:p>
          <a:p>
            <a:r>
              <a:rPr lang="de-DE" sz="1600"/>
              <a:t>1. bei der Verordnung von Arznei-, Heil- oder Hilfsmitteln oder von Medizinprodukten,</a:t>
            </a:r>
          </a:p>
          <a:p>
            <a:r>
              <a:rPr lang="de-DE" sz="1600"/>
              <a:t>2.bei dem Bezug von Arznei- oder Hilfsmitteln oder von Medizinprodukten, die jeweils zur unmittelbaren Anwendung durch den Heilberufsangehörigen oder einen seiner Berufshelfer bestimmt sind, oder</a:t>
            </a:r>
          </a:p>
          <a:p>
            <a:r>
              <a:rPr lang="de-DE" sz="1600"/>
              <a:t>3.bei der Zuführung von Patienten oder Untersuchungsmaterial</a:t>
            </a:r>
          </a:p>
          <a:p>
            <a:r>
              <a:rPr lang="de-DE" sz="1600"/>
              <a:t>einen anderen im inländischen oder ausländischen Wettbewerb in unlauterer Weise bevorzuge, </a:t>
            </a:r>
          </a:p>
          <a:p>
            <a:endParaRPr lang="de-DE" sz="1600"/>
          </a:p>
          <a:p>
            <a:r>
              <a:rPr lang="de-DE" sz="1600"/>
              <a:t>wird mit Freiheitsstrafe bis zu drei Jahren oder mit Geldstrafe bestraft.</a:t>
            </a:r>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388" y="446088"/>
            <a:ext cx="5838825" cy="431800"/>
          </a:xfrm>
        </p:spPr>
        <p:txBody>
          <a:bodyPr/>
          <a:lstStyle/>
          <a:p>
            <a:pPr>
              <a:defRPr/>
            </a:pPr>
            <a:r>
              <a:rPr lang="de-DE" sz="2000" dirty="0"/>
              <a:t>Der Arzt im Geflecht der Korruption</a:t>
            </a:r>
            <a:endParaRPr lang="de-DE" dirty="0"/>
          </a:p>
        </p:txBody>
      </p:sp>
      <p:sp>
        <p:nvSpPr>
          <p:cNvPr id="9218" name="Textfeld 6"/>
          <p:cNvSpPr txBox="1">
            <a:spLocks noChangeArrowheads="1"/>
          </p:cNvSpPr>
          <p:nvPr/>
        </p:nvSpPr>
        <p:spPr bwMode="auto">
          <a:xfrm>
            <a:off x="1258888" y="2060575"/>
            <a:ext cx="6913562" cy="3786188"/>
          </a:xfrm>
          <a:prstGeom prst="rect">
            <a:avLst/>
          </a:prstGeom>
          <a:noFill/>
          <a:ln w="9525">
            <a:noFill/>
            <a:miter lim="800000"/>
            <a:headEnd/>
            <a:tailEnd/>
          </a:ln>
        </p:spPr>
        <p:txBody>
          <a:bodyPr>
            <a:spAutoFit/>
          </a:bodyPr>
          <a:lstStyle/>
          <a:p>
            <a:r>
              <a:rPr lang="de-DE" sz="1600" b="1" i="1">
                <a:solidFill>
                  <a:srgbClr val="002060"/>
                </a:solidFill>
              </a:rPr>
              <a:t>§ 299b Bestechung im Gesundheitswesen</a:t>
            </a:r>
          </a:p>
          <a:p>
            <a:r>
              <a:rPr lang="de-DE" sz="1600"/>
              <a:t>Wer einem Angehörigen eines Heilberufs im Sinne des § 299a im Zusammenhang mit dessen Berufsausübung einen Vorteil für diesen oder einen Dritten als Gegenleistung dafür anbietet, verspricht oder gewährt, dass er </a:t>
            </a:r>
          </a:p>
          <a:p>
            <a:r>
              <a:rPr lang="de-DE" sz="1600"/>
              <a:t>1. bei der Verordnung von Arznei-, Heil- oder Hilfsmitteln oder von Medizinprodukten,</a:t>
            </a:r>
          </a:p>
          <a:p>
            <a:r>
              <a:rPr lang="de-DE" sz="1600"/>
              <a:t>2. bei dem Bezug von Arznei- oder Hilfsmitteln oder von Medizinprodukten, die jeweils zur unmittelbaren Anwendung durch den Heilberufsangehörigen oder einen seiner Berufshelfer bestimmt sind, oder</a:t>
            </a:r>
          </a:p>
          <a:p>
            <a:r>
              <a:rPr lang="de-DE" sz="1600"/>
              <a:t>3. bei der Zuführung von Patienten oder Untersuchungsmaterial</a:t>
            </a:r>
          </a:p>
          <a:p>
            <a:r>
              <a:rPr lang="de-DE" sz="1600"/>
              <a:t>ihn oder einen anderen im inländischen oder ausländischen Wettbewerb in unlauterer Weise bevorzuge,</a:t>
            </a:r>
          </a:p>
          <a:p>
            <a:endParaRPr lang="de-DE" sz="1600"/>
          </a:p>
          <a:p>
            <a:r>
              <a:rPr lang="de-DE" sz="1600"/>
              <a:t>wird mit Freiheitsstrafe bis zu drei Jahren oder mit Geldstrafe bestraft.</a:t>
            </a: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388" y="446088"/>
            <a:ext cx="5838825" cy="431800"/>
          </a:xfrm>
        </p:spPr>
        <p:txBody>
          <a:bodyPr/>
          <a:lstStyle/>
          <a:p>
            <a:pPr>
              <a:defRPr/>
            </a:pPr>
            <a:r>
              <a:rPr lang="de-DE" sz="2000" dirty="0"/>
              <a:t>Der Arzt im Geflecht der Korruption</a:t>
            </a:r>
            <a:endParaRPr lang="de-DE" dirty="0"/>
          </a:p>
        </p:txBody>
      </p:sp>
      <p:sp>
        <p:nvSpPr>
          <p:cNvPr id="10242" name="Textfeld 2"/>
          <p:cNvSpPr txBox="1">
            <a:spLocks noChangeArrowheads="1"/>
          </p:cNvSpPr>
          <p:nvPr/>
        </p:nvSpPr>
        <p:spPr bwMode="auto">
          <a:xfrm>
            <a:off x="1258888" y="2060575"/>
            <a:ext cx="6913562" cy="2678113"/>
          </a:xfrm>
          <a:prstGeom prst="rect">
            <a:avLst/>
          </a:prstGeom>
          <a:noFill/>
          <a:ln w="9525">
            <a:noFill/>
            <a:miter lim="800000"/>
            <a:headEnd/>
            <a:tailEnd/>
          </a:ln>
        </p:spPr>
        <p:txBody>
          <a:bodyPr>
            <a:spAutoFit/>
          </a:bodyPr>
          <a:lstStyle/>
          <a:p>
            <a:endParaRPr lang="de-DE"/>
          </a:p>
          <a:p>
            <a:r>
              <a:rPr lang="de-DE" sz="1600" b="1" i="1">
                <a:solidFill>
                  <a:srgbClr val="002060"/>
                </a:solidFill>
              </a:rPr>
              <a:t>§ 300 Besonders schwere Fälle der Bestechlichkeit und Bestechung im geschäftlichen Verkehr und im Gesundheitswesen</a:t>
            </a:r>
          </a:p>
          <a:p>
            <a:endParaRPr lang="de-DE" sz="1600"/>
          </a:p>
          <a:p>
            <a:r>
              <a:rPr lang="de-DE" sz="1600"/>
              <a:t>In besonders schweren Fällen wird eine Tat nach den §§ 299, 299a und 299b mit Freiheitsstrafe von drei Monaten bis zu fünf Jahren bestraft. Ein besonders schwerer Fall liegt in der Regel vor, wenn </a:t>
            </a:r>
          </a:p>
          <a:p>
            <a:r>
              <a:rPr lang="de-DE" sz="1600"/>
              <a:t>1. die Tat sich auf einen Vorteil großen Ausmaßes bezieht oder</a:t>
            </a:r>
          </a:p>
          <a:p>
            <a:r>
              <a:rPr lang="de-DE" sz="1600"/>
              <a:t>2. der Täter gewerbsmäßig handelt oder als Mitglied einer Bande, die sich zur fortgesetzten Begehung solcher Taten verbunden hat.</a:t>
            </a: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388" y="446088"/>
            <a:ext cx="5838825" cy="431800"/>
          </a:xfrm>
        </p:spPr>
        <p:txBody>
          <a:bodyPr/>
          <a:lstStyle/>
          <a:p>
            <a:pPr>
              <a:defRPr/>
            </a:pPr>
            <a:r>
              <a:rPr lang="de-DE" sz="2000" dirty="0"/>
              <a:t>Der Arzt im Geflecht der Korruption</a:t>
            </a:r>
            <a:endParaRPr lang="de-DE" dirty="0"/>
          </a:p>
        </p:txBody>
      </p:sp>
      <p:pic>
        <p:nvPicPr>
          <p:cNvPr id="11266" name="Picture 2"/>
          <p:cNvPicPr>
            <a:picLocks noChangeAspect="1" noChangeArrowheads="1"/>
          </p:cNvPicPr>
          <p:nvPr/>
        </p:nvPicPr>
        <p:blipFill>
          <a:blip r:embed="rId2"/>
          <a:srcRect/>
          <a:stretch>
            <a:fillRect/>
          </a:stretch>
        </p:blipFill>
        <p:spPr bwMode="auto">
          <a:xfrm>
            <a:off x="1090613" y="2133600"/>
            <a:ext cx="6913562" cy="3259138"/>
          </a:xfrm>
          <a:prstGeom prst="rect">
            <a:avLst/>
          </a:prstGeom>
          <a:noFill/>
          <a:ln w="9525">
            <a:noFill/>
            <a:miter lim="800000"/>
            <a:headEnd/>
            <a:tailEnd/>
          </a:ln>
        </p:spPr>
      </p:pic>
      <p:sp>
        <p:nvSpPr>
          <p:cNvPr id="11267" name="Rechteck 2"/>
          <p:cNvSpPr>
            <a:spLocks noChangeArrowheads="1"/>
          </p:cNvSpPr>
          <p:nvPr/>
        </p:nvSpPr>
        <p:spPr bwMode="auto">
          <a:xfrm>
            <a:off x="900113" y="2133600"/>
            <a:ext cx="7775575" cy="1754188"/>
          </a:xfrm>
          <a:prstGeom prst="rect">
            <a:avLst/>
          </a:prstGeom>
          <a:noFill/>
          <a:ln w="9525">
            <a:noFill/>
            <a:miter lim="800000"/>
            <a:headEnd/>
            <a:tailEnd/>
          </a:ln>
        </p:spPr>
        <p:txBody>
          <a:bodyPr>
            <a:spAutoFit/>
          </a:bodyPr>
          <a:lstStyle/>
          <a:p>
            <a:r>
              <a:rPr lang="de-DE" sz="2800"/>
              <a:t>§ 299a StGB</a:t>
            </a:r>
          </a:p>
          <a:p>
            <a:endParaRPr lang="de-DE" sz="2800"/>
          </a:p>
          <a:p>
            <a:r>
              <a:rPr lang="de-DE" sz="2800"/>
              <a:t>Bestechlichkeit im Gesundheitswesen</a:t>
            </a:r>
          </a:p>
          <a:p>
            <a:endParaRPr lang="de-DE"/>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388" y="446088"/>
            <a:ext cx="5838825" cy="431800"/>
          </a:xfrm>
        </p:spPr>
        <p:txBody>
          <a:bodyPr/>
          <a:lstStyle/>
          <a:p>
            <a:pPr>
              <a:defRPr/>
            </a:pPr>
            <a:r>
              <a:rPr lang="de-DE" sz="2000" dirty="0"/>
              <a:t>Der Arzt im Geflecht der Korruption</a:t>
            </a:r>
            <a:endParaRPr lang="de-DE" dirty="0"/>
          </a:p>
        </p:txBody>
      </p:sp>
      <p:sp>
        <p:nvSpPr>
          <p:cNvPr id="3" name="Rechteck 2"/>
          <p:cNvSpPr>
            <a:spLocks noChangeArrowheads="1"/>
          </p:cNvSpPr>
          <p:nvPr/>
        </p:nvSpPr>
        <p:spPr bwMode="auto">
          <a:xfrm>
            <a:off x="1008063" y="1743075"/>
            <a:ext cx="6372225" cy="4832350"/>
          </a:xfrm>
          <a:prstGeom prst="rect">
            <a:avLst/>
          </a:prstGeom>
          <a:noFill/>
          <a:ln w="9525">
            <a:noFill/>
            <a:miter lim="800000"/>
            <a:headEnd/>
            <a:tailEnd/>
          </a:ln>
        </p:spPr>
        <p:txBody>
          <a:bodyPr>
            <a:spAutoFit/>
          </a:bodyPr>
          <a:lstStyle/>
          <a:p>
            <a:endParaRPr lang="de-DE" sz="2800"/>
          </a:p>
          <a:p>
            <a:r>
              <a:rPr lang="de-DE" sz="2800"/>
              <a:t>Angehöriger eines Heilberufs, dessen Ausbildung staatlich geregelt ist.</a:t>
            </a:r>
            <a:br>
              <a:rPr lang="de-DE" sz="2800"/>
            </a:br>
            <a:endParaRPr lang="de-DE" sz="2800"/>
          </a:p>
          <a:p>
            <a:r>
              <a:rPr lang="de-DE" sz="2800"/>
              <a:t>Vorteil</a:t>
            </a:r>
            <a:br>
              <a:rPr lang="de-DE" sz="2800"/>
            </a:br>
            <a:endParaRPr lang="de-DE" sz="2800"/>
          </a:p>
          <a:p>
            <a:r>
              <a:rPr lang="de-DE" sz="2800"/>
              <a:t>Unrechtsvereinbarung (Dafür)</a:t>
            </a:r>
            <a:br>
              <a:rPr lang="de-DE" sz="2800"/>
            </a:br>
            <a:endParaRPr lang="de-DE" sz="2800"/>
          </a:p>
          <a:p>
            <a:r>
              <a:rPr lang="de-DE" sz="2800"/>
              <a:t>Unlauter</a:t>
            </a:r>
          </a:p>
          <a:p>
            <a:endParaRPr lang="de-DE" sz="2800"/>
          </a:p>
          <a:p>
            <a:endParaRPr lang="de-DE" sz="280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388" y="446088"/>
            <a:ext cx="5838825" cy="431800"/>
          </a:xfrm>
        </p:spPr>
        <p:txBody>
          <a:bodyPr/>
          <a:lstStyle/>
          <a:p>
            <a:pPr>
              <a:defRPr/>
            </a:pPr>
            <a:r>
              <a:rPr lang="de-DE" sz="2000" dirty="0"/>
              <a:t>Der Arzt im Geflecht der Korruption</a:t>
            </a:r>
            <a:endParaRPr lang="de-DE" dirty="0"/>
          </a:p>
        </p:txBody>
      </p:sp>
      <p:pic>
        <p:nvPicPr>
          <p:cNvPr id="13314" name="Picture 3"/>
          <p:cNvPicPr>
            <a:picLocks noChangeAspect="1" noChangeArrowheads="1"/>
          </p:cNvPicPr>
          <p:nvPr/>
        </p:nvPicPr>
        <p:blipFill>
          <a:blip r:embed="rId2"/>
          <a:srcRect/>
          <a:stretch>
            <a:fillRect/>
          </a:stretch>
        </p:blipFill>
        <p:spPr bwMode="auto">
          <a:xfrm>
            <a:off x="676275" y="1857375"/>
            <a:ext cx="7208838" cy="466407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3" y="476250"/>
            <a:ext cx="5838825" cy="431800"/>
          </a:xfrm>
        </p:spPr>
        <p:txBody>
          <a:bodyPr/>
          <a:lstStyle/>
          <a:p>
            <a:pPr>
              <a:defRPr/>
            </a:pPr>
            <a:r>
              <a:rPr lang="de-DE" sz="2000" dirty="0"/>
              <a:t>Der Arzt im Geflecht der Korruption</a:t>
            </a:r>
            <a:endParaRPr lang="de-DE" dirty="0"/>
          </a:p>
        </p:txBody>
      </p:sp>
      <p:sp>
        <p:nvSpPr>
          <p:cNvPr id="14338" name="Rechteck 2"/>
          <p:cNvSpPr>
            <a:spLocks noChangeArrowheads="1"/>
          </p:cNvSpPr>
          <p:nvPr/>
        </p:nvSpPr>
        <p:spPr bwMode="auto">
          <a:xfrm>
            <a:off x="2286000" y="2828925"/>
            <a:ext cx="4572000" cy="2308225"/>
          </a:xfrm>
          <a:prstGeom prst="rect">
            <a:avLst/>
          </a:prstGeom>
          <a:noFill/>
          <a:ln w="9525">
            <a:noFill/>
            <a:miter lim="800000"/>
            <a:headEnd/>
            <a:tailEnd/>
          </a:ln>
        </p:spPr>
        <p:txBody>
          <a:bodyPr>
            <a:spAutoFit/>
          </a:bodyPr>
          <a:lstStyle/>
          <a:p>
            <a:r>
              <a:rPr lang="de-DE" sz="3600"/>
              <a:t>Fazit: </a:t>
            </a:r>
          </a:p>
          <a:p>
            <a:endParaRPr lang="de-DE" sz="3600"/>
          </a:p>
          <a:p>
            <a:r>
              <a:rPr lang="de-DE" sz="3600"/>
              <a:t>Was lange währt, wird nicht immer gut!</a:t>
            </a:r>
          </a:p>
        </p:txBody>
      </p:sp>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Weiße Folie mit Schmuckbalken">
  <a:themeElements>
    <a:clrScheme name="Landes-Rot">
      <a:dk1>
        <a:srgbClr val="000000"/>
      </a:dk1>
      <a:lt1>
        <a:srgbClr val="FFFFFF"/>
      </a:lt1>
      <a:dk2>
        <a:srgbClr val="871D33"/>
      </a:dk2>
      <a:lt2>
        <a:srgbClr val="2D2015"/>
      </a:lt2>
      <a:accent1>
        <a:srgbClr val="E7D2D6"/>
      </a:accent1>
      <a:accent2>
        <a:srgbClr val="CFA5AD"/>
      </a:accent2>
      <a:accent3>
        <a:srgbClr val="B77785"/>
      </a:accent3>
      <a:accent4>
        <a:srgbClr val="9F4A5C"/>
      </a:accent4>
      <a:accent5>
        <a:srgbClr val="871D33"/>
      </a:accent5>
      <a:accent6>
        <a:srgbClr val="C0C0C0"/>
      </a:accent6>
      <a:hlink>
        <a:srgbClr val="CCB400"/>
      </a:hlink>
      <a:folHlink>
        <a:srgbClr val="8C9EA0"/>
      </a:folHlink>
    </a:clrScheme>
    <a:fontScheme name="1_Folienmaster GenStA Koblenz">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e 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e 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e 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e 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e 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e 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e 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ufzählung Standart 1">
        <a:dk1>
          <a:srgbClr val="000000"/>
        </a:dk1>
        <a:lt1>
          <a:srgbClr val="FFFFFF"/>
        </a:lt1>
        <a:dk2>
          <a:srgbClr val="871D33"/>
        </a:dk2>
        <a:lt2>
          <a:srgbClr val="2D2015"/>
        </a:lt2>
        <a:accent1>
          <a:srgbClr val="F6D1C6"/>
        </a:accent1>
        <a:accent2>
          <a:srgbClr val="8F5F2F"/>
        </a:accent2>
        <a:accent3>
          <a:srgbClr val="FFFFFF"/>
        </a:accent3>
        <a:accent4>
          <a:srgbClr val="000000"/>
        </a:accent4>
        <a:accent5>
          <a:srgbClr val="FAE5DF"/>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Weiße Folie mit Schmuckbalken</Template>
  <TotalTime>0</TotalTime>
  <Words>384</Words>
  <Application>Microsoft Office PowerPoint</Application>
  <PresentationFormat>Bildschirmpräsentation (4:3)</PresentationFormat>
  <Paragraphs>44</Paragraphs>
  <Slides>10</Slides>
  <Notes>0</Notes>
  <HiddenSlides>0</HiddenSlides>
  <MMClips>0</MMClips>
  <ScaleCrop>false</ScaleCrop>
  <HeadingPairs>
    <vt:vector size="6" baseType="variant">
      <vt:variant>
        <vt:lpstr>Verwendete Schriftarten</vt:lpstr>
      </vt:variant>
      <vt:variant>
        <vt:i4>5</vt:i4>
      </vt:variant>
      <vt:variant>
        <vt:lpstr>Entwurfsvorlage</vt:lpstr>
      </vt:variant>
      <vt:variant>
        <vt:i4>3</vt:i4>
      </vt:variant>
      <vt:variant>
        <vt:lpstr>Folientitel</vt:lpstr>
      </vt:variant>
      <vt:variant>
        <vt:i4>10</vt:i4>
      </vt:variant>
    </vt:vector>
  </HeadingPairs>
  <TitlesOfParts>
    <vt:vector size="18" baseType="lpstr">
      <vt:lpstr>Arial</vt:lpstr>
      <vt:lpstr>ＭＳ Ｐゴシック</vt:lpstr>
      <vt:lpstr>Bliss Regular</vt:lpstr>
      <vt:lpstr>Wingdings</vt:lpstr>
      <vt:lpstr>Bliss Light</vt:lpstr>
      <vt:lpstr>Weiße Folie mit Schmuckbalken</vt:lpstr>
      <vt:lpstr>Weiße Folie mit Schmuckbalken</vt:lpstr>
      <vt:lpstr>Weiße Folie mit Schmuckbalken</vt:lpstr>
      <vt:lpstr>Der Arzt im Geflecht der Korruption</vt:lpstr>
      <vt:lpstr>DER ARZT IM GEFLECHT DER KORRUPTION</vt:lpstr>
      <vt:lpstr>DER ARZT IM GEFLECHT DER KORRUPTION</vt:lpstr>
      <vt:lpstr>DER ARZT IM GEFLECHT DER KORRUPTION</vt:lpstr>
      <vt:lpstr>DER ARZT IM GEFLECHT DER KORRUPTION</vt:lpstr>
      <vt:lpstr>DER ARZT IM GEFLECHT DER KORRUPTION</vt:lpstr>
      <vt:lpstr>DER ARZT IM GEFLECHT DER KORRUPTION</vt:lpstr>
      <vt:lpstr>DER ARZT IM GEFLECHT DER KORRUPTION</vt:lpstr>
      <vt:lpstr>DER ARZT IM GEFLECHT DER KORRUPTION</vt:lpstr>
      <vt:lpstr>DER ARZT IM GEFLECHT DER KORRUPTION</vt:lpstr>
    </vt:vector>
  </TitlesOfParts>
  <Company>Generalstaatsanwaltschaft Koblenz</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Dr. Brauer</dc:creator>
  <cp:lastModifiedBy>Gan</cp:lastModifiedBy>
  <cp:revision>13</cp:revision>
  <cp:lastPrinted>2009-02-09T14:57:03Z</cp:lastPrinted>
  <dcterms:created xsi:type="dcterms:W3CDTF">2017-03-07T14:13:10Z</dcterms:created>
  <dcterms:modified xsi:type="dcterms:W3CDTF">2017-05-02T08:40:00Z</dcterms:modified>
</cp:coreProperties>
</file>